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1F3C5A-14D0-7246-BEC8-44C9B3E2EA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D2850BB-73F5-AD4E-8CFF-76C8442D4E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F1B95FE-03E7-4644-B89B-ED69C274E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24A4D-86D6-714B-8AD4-1E8489589509}" type="datetimeFigureOut">
              <a:rPr lang="nl-NL" smtClean="0"/>
              <a:t>07-06-2020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F488C87-912E-7248-BCF7-751311D87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426AD5-0BB8-CB4E-9D40-1F46B9F03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04B10-863B-7E4F-83FF-527B03C27B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2156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8F676C-5353-AA46-9331-DAA504707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8B613E2-ECF2-604F-9EA2-CD4D66533F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B79109C-494D-C046-831F-651B4B5E7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24A4D-86D6-714B-8AD4-1E8489589509}" type="datetimeFigureOut">
              <a:rPr lang="nl-NL" smtClean="0"/>
              <a:t>07-06-2020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6F5D9E8-2161-8846-BB88-43295E2CE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F5117C5-B6E0-FC44-8B54-5D042B0D6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04B10-863B-7E4F-83FF-527B03C27B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3279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0FE9237-429F-5A48-8EBE-BC797712E4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0A0ACF2-3C3D-0744-AFC3-9863D4C471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AB0296B-1991-6044-A522-6442E7EF0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24A4D-86D6-714B-8AD4-1E8489589509}" type="datetimeFigureOut">
              <a:rPr lang="nl-NL" smtClean="0"/>
              <a:t>07-06-2020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7A40F94-BE4D-574B-8F2F-6FA7B40F1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7B0A67D-0E4B-2C4A-98F8-847B0B838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04B10-863B-7E4F-83FF-527B03C27B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4280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CEDE87-0EBA-6346-949C-0ED201EAB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5ABD88-0847-B041-80E2-7ECA923B2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AC308AA-F459-D245-9396-9577DA02C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24A4D-86D6-714B-8AD4-1E8489589509}" type="datetimeFigureOut">
              <a:rPr lang="nl-NL" smtClean="0"/>
              <a:t>07-06-2020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FA44E0A-D265-4D41-A788-B9040CD13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77FE8E0-79EC-8B48-B79E-D0DF5B2D1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04B10-863B-7E4F-83FF-527B03C27B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8050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A16DEA-093F-C441-82EE-45B4F54E2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60910D-EEBE-CE4A-9004-DDF4F99BF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297D721-8EF3-084B-9C10-EB11DFDFF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24A4D-86D6-714B-8AD4-1E8489589509}" type="datetimeFigureOut">
              <a:rPr lang="nl-NL" smtClean="0"/>
              <a:t>07-06-2020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27A90F-DA1A-4648-AB93-D94627303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EEBF5B0-C017-E44A-8DB6-7B4B8DFC1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04B10-863B-7E4F-83FF-527B03C27B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0058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532071-388A-CF4E-AED2-A7AE8EAB6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DC0A57A-C5E4-C243-B4A5-76288A7C79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18320B6-B0E4-1341-9074-2E3C079C2F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4828DD6-71F8-A146-8F2D-AABC69365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24A4D-86D6-714B-8AD4-1E8489589509}" type="datetimeFigureOut">
              <a:rPr lang="nl-NL" smtClean="0"/>
              <a:t>07-06-2020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6A074EB-4CEF-404E-AFD2-B54424804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B0E51BB-2CAD-4F4A-B496-199764D1F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04B10-863B-7E4F-83FF-527B03C27B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0368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89D458-4D1D-AF4C-A2D7-22F5D44F6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9FEBFE4-D12C-874F-8DBE-9C8AACF49D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A7CB49D-A046-0D4C-9936-A5A5D42AE2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FE115A2-8B13-2E48-B415-2288F77F37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360A806-C410-1B40-81CD-243BEE337E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8E0BB3A-F338-4C4D-87E4-591DF061D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24A4D-86D6-714B-8AD4-1E8489589509}" type="datetimeFigureOut">
              <a:rPr lang="nl-NL" smtClean="0"/>
              <a:t>07-06-2020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8E19628-0FD4-184B-AC39-43B33AE14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ABDA931-E2DB-8046-BD35-4D46FBFC6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04B10-863B-7E4F-83FF-527B03C27B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1969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3A31DC-A824-A541-B528-4CB7DFC6D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2607BD3-3971-8247-9FFE-C15C25DDD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24A4D-86D6-714B-8AD4-1E8489589509}" type="datetimeFigureOut">
              <a:rPr lang="nl-NL" smtClean="0"/>
              <a:t>07-06-2020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B61D25A-FEC4-9142-965B-81C353941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96DE95E-DB51-AA44-8961-D22CC9842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04B10-863B-7E4F-83FF-527B03C27B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7434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B0874A2-0FE3-884D-B180-E7A714DF2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24A4D-86D6-714B-8AD4-1E8489589509}" type="datetimeFigureOut">
              <a:rPr lang="nl-NL" smtClean="0"/>
              <a:t>07-06-2020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8022674-8230-FC40-8658-7C4FA87B9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56D3AAF-C3CB-2942-94FC-ECDB9EEC5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04B10-863B-7E4F-83FF-527B03C27B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2884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485ED5-40CE-F949-ACD2-A54C6DC8D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E23AD4-7772-4B4D-A284-BC2C8A83D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F26DE66-54E7-C347-AA6E-C4EDC9EC0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BD6A065-A8D8-2D45-8AD1-D9EB767C4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24A4D-86D6-714B-8AD4-1E8489589509}" type="datetimeFigureOut">
              <a:rPr lang="nl-NL" smtClean="0"/>
              <a:t>07-06-2020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0187391-D9D4-7C4E-9F7E-1DF87920E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90394F0-62A6-C844-87F4-EFE7E5864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04B10-863B-7E4F-83FF-527B03C27B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9750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662F11-1763-A344-8ECC-4C9EC4EC8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DDD7E00-2DC4-F246-B24D-BA027A1495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0CE5632-FB36-3346-9D45-88A6E87D1E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62E655B-5A43-4947-8DA9-89AECB369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24A4D-86D6-714B-8AD4-1E8489589509}" type="datetimeFigureOut">
              <a:rPr lang="nl-NL" smtClean="0"/>
              <a:t>07-06-2020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C90DACB-E4F0-FB4B-AF56-504B90089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73C0734-0A00-E643-9B3A-AE9454B36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04B10-863B-7E4F-83FF-527B03C27B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8027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6336C90-D816-E043-ADBF-08D46165E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A7D9FD3-DD91-104E-9716-04D643AF0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A20E3F-3DA8-3346-A2EC-76C62A80C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24A4D-86D6-714B-8AD4-1E8489589509}" type="datetimeFigureOut">
              <a:rPr lang="nl-NL" smtClean="0"/>
              <a:t>07-06-2020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F88F6CF-1CEA-C34C-AAFE-9B67457683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85D16B1-373E-BD42-B543-A7963CC64B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04B10-863B-7E4F-83FF-527B03C27B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3352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33A7F8-609B-7E48-9FDD-0137E58DD4D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1122363"/>
            <a:ext cx="9144000" cy="2387600"/>
          </a:xfrm>
        </p:spPr>
        <p:txBody>
          <a:bodyPr/>
          <a:lstStyle/>
          <a:p>
            <a:r>
              <a:rPr lang="nl-NL" dirty="0"/>
              <a:t>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8DB885E-B384-F54F-A713-C168D6E02A2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0" y="3602038"/>
            <a:ext cx="9144000" cy="1655762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 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C6E7C501-2CE1-A248-96A3-CF636B12B922}"/>
              </a:ext>
            </a:extLst>
          </p:cNvPr>
          <p:cNvSpPr/>
          <p:nvPr/>
        </p:nvSpPr>
        <p:spPr>
          <a:xfrm>
            <a:off x="801378" y="706951"/>
            <a:ext cx="2958957" cy="189044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4A952B0C-9EF1-8048-BC11-17F3C07237D4}"/>
              </a:ext>
            </a:extLst>
          </p:cNvPr>
          <p:cNvSpPr txBox="1"/>
          <p:nvPr/>
        </p:nvSpPr>
        <p:spPr>
          <a:xfrm>
            <a:off x="5548046" y="1600200"/>
            <a:ext cx="1356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8090285E-D575-6048-97E2-7846DEA532D8}"/>
              </a:ext>
            </a:extLst>
          </p:cNvPr>
          <p:cNvSpPr/>
          <p:nvPr/>
        </p:nvSpPr>
        <p:spPr>
          <a:xfrm>
            <a:off x="4356239" y="1969532"/>
            <a:ext cx="2958957" cy="189044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656BD87A-A1EB-8043-9D32-439BAD5864F4}"/>
              </a:ext>
            </a:extLst>
          </p:cNvPr>
          <p:cNvSpPr/>
          <p:nvPr/>
        </p:nvSpPr>
        <p:spPr>
          <a:xfrm>
            <a:off x="2075378" y="4429919"/>
            <a:ext cx="2958957" cy="189044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A188FCEE-7F9A-6241-943B-3D2FEB79CEED}"/>
              </a:ext>
            </a:extLst>
          </p:cNvPr>
          <p:cNvSpPr/>
          <p:nvPr/>
        </p:nvSpPr>
        <p:spPr>
          <a:xfrm>
            <a:off x="8178231" y="706952"/>
            <a:ext cx="2958957" cy="189044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>
            <a:extLst>
              <a:ext uri="{FF2B5EF4-FFF2-40B4-BE49-F238E27FC236}">
                <a16:creationId xmlns:a16="http://schemas.microsoft.com/office/drawing/2014/main" id="{EB150CD0-3970-8C47-B509-6BCA8A730380}"/>
              </a:ext>
            </a:extLst>
          </p:cNvPr>
          <p:cNvSpPr/>
          <p:nvPr/>
        </p:nvSpPr>
        <p:spPr>
          <a:xfrm>
            <a:off x="7888840" y="4312577"/>
            <a:ext cx="2958957" cy="189044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01D6278B-C1EE-144D-A612-F90386352395}"/>
              </a:ext>
            </a:extLst>
          </p:cNvPr>
          <p:cNvSpPr txBox="1"/>
          <p:nvPr/>
        </p:nvSpPr>
        <p:spPr>
          <a:xfrm>
            <a:off x="1407552" y="1259912"/>
            <a:ext cx="17466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/>
              <a:t>Plezier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026CA77F-C1C7-DD41-AD5B-B99CE4ABA234}"/>
              </a:ext>
            </a:extLst>
          </p:cNvPr>
          <p:cNvSpPr txBox="1"/>
          <p:nvPr/>
        </p:nvSpPr>
        <p:spPr>
          <a:xfrm>
            <a:off x="8948791" y="1324037"/>
            <a:ext cx="14692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Proces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9ED0F6F-4FCA-1943-AB11-30D2FDD3BC97}"/>
              </a:ext>
            </a:extLst>
          </p:cNvPr>
          <p:cNvSpPr txBox="1"/>
          <p:nvPr/>
        </p:nvSpPr>
        <p:spPr>
          <a:xfrm>
            <a:off x="4572000" y="2622366"/>
            <a:ext cx="28048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Samenwerking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F840C9DE-A29D-FD40-8DEF-BD83AA91B141}"/>
              </a:ext>
            </a:extLst>
          </p:cNvPr>
          <p:cNvSpPr txBox="1"/>
          <p:nvPr/>
        </p:nvSpPr>
        <p:spPr>
          <a:xfrm>
            <a:off x="2301409" y="5067592"/>
            <a:ext cx="25068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Groter geheel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9EF5132E-1D5C-FE4D-8FBD-2AE081F7F20C}"/>
              </a:ext>
            </a:extLst>
          </p:cNvPr>
          <p:cNvSpPr txBox="1"/>
          <p:nvPr/>
        </p:nvSpPr>
        <p:spPr>
          <a:xfrm>
            <a:off x="8320355" y="4949188"/>
            <a:ext cx="20959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dirty="0"/>
              <a:t>Bouwen</a:t>
            </a:r>
          </a:p>
        </p:txBody>
      </p:sp>
    </p:spTree>
    <p:extLst>
      <p:ext uri="{BB962C8B-B14F-4D97-AF65-F5344CB8AC3E}">
        <p14:creationId xmlns:p14="http://schemas.microsoft.com/office/powerpoint/2010/main" val="244838622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9</Words>
  <Application>Microsoft Macintosh PowerPoint</Application>
  <PresentationFormat>Breedbeeld</PresentationFormat>
  <Paragraphs>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Marga Boonstra-Schievink</dc:creator>
  <cp:lastModifiedBy>Marga Boonstra-Schievink</cp:lastModifiedBy>
  <cp:revision>3</cp:revision>
  <dcterms:created xsi:type="dcterms:W3CDTF">2020-06-05T09:02:02Z</dcterms:created>
  <dcterms:modified xsi:type="dcterms:W3CDTF">2020-06-07T11:22:58Z</dcterms:modified>
</cp:coreProperties>
</file>